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13"/>
  </p:handoutMasterIdLst>
  <p:sldIdLst>
    <p:sldId id="375" r:id="rId5"/>
    <p:sldId id="305" r:id="rId6"/>
    <p:sldId id="384" r:id="rId7"/>
    <p:sldId id="273" r:id="rId8"/>
    <p:sldId id="298" r:id="rId9"/>
    <p:sldId id="406" r:id="rId10"/>
    <p:sldId id="303" r:id="rId11"/>
    <p:sldId id="30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993" autoAdjust="0"/>
  </p:normalViewPr>
  <p:slideViewPr>
    <p:cSldViewPr snapToGrid="0" snapToObjects="1">
      <p:cViewPr varScale="1">
        <p:scale>
          <a:sx n="71" d="100"/>
          <a:sy n="71" d="100"/>
        </p:scale>
        <p:origin x="696" y="7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20" y="0"/>
            <a:ext cx="10914246" cy="676904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4572000" cy="10608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PRANITHA RR (71812353040)</a:t>
            </a:r>
          </a:p>
          <a:p>
            <a:r>
              <a:rPr lang="en-US" dirty="0"/>
              <a:t>SHANANMATHI (71812353053)</a:t>
            </a:r>
          </a:p>
          <a:p>
            <a:r>
              <a:rPr lang="en-US" dirty="0"/>
              <a:t>VAISHNAVI ASOKAN (71812353059)</a:t>
            </a:r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706"/>
            <a:ext cx="9852212" cy="2944906"/>
          </a:xfrm>
        </p:spPr>
        <p:txBody>
          <a:bodyPr>
            <a:normAutofit/>
          </a:bodyPr>
          <a:lstStyle/>
          <a:p>
            <a:r>
              <a:rPr lang="en-GB" dirty="0"/>
              <a:t>Innovating E-Commerce with gen ai</a:t>
            </a:r>
            <a:br>
              <a:rPr lang="en-GB" dirty="0"/>
            </a:br>
            <a:r>
              <a:rPr lang="en-GB" sz="2000" dirty="0"/>
              <a:t>Enhancing Online Shopping Experiences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47407"/>
            <a:ext cx="9251349" cy="48492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1)Challenges in Current E-Commerce:  </a:t>
            </a:r>
            <a:r>
              <a:rPr lang="en-GB" dirty="0"/>
              <a:t>- Fixed prices limit customer flexibility.  - Traditional recommendation systems often miss out on specific product attributes.  - Lack of personalization and interactive shopping experience. 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2)Need for Innovation:  </a:t>
            </a:r>
            <a:r>
              <a:rPr lang="en-GB" dirty="0"/>
              <a:t>- Consumers desire a shopping experience that mimics in-person interactions.  - Increasing demand for personalized, dynamic online shopping experiences.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3)Opportunity:  </a:t>
            </a:r>
            <a:r>
              <a:rPr lang="en-GB" dirty="0"/>
              <a:t>- AI and ML offer the potential to create an engaging, interactive shopping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2528047"/>
            <a:ext cx="8534400" cy="388619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GB" sz="2800" u="sng" dirty="0"/>
              <a:t>Current Landscape</a:t>
            </a:r>
            <a:r>
              <a:rPr lang="en-GB" dirty="0"/>
              <a:t>: - Online shopping is primarily static, with fixed prices and generic recommendations.  - </a:t>
            </a:r>
          </a:p>
          <a:p>
            <a:pPr marL="285750" indent="-285750">
              <a:buFontTx/>
              <a:buChar char="-"/>
            </a:pPr>
            <a:r>
              <a:rPr lang="en-GB" sz="2800" u="sng" dirty="0"/>
              <a:t>Identified Gaps:  </a:t>
            </a:r>
            <a:r>
              <a:rPr lang="en-GB" dirty="0"/>
              <a:t>- Lack of bargaining and negotiation capabilities.  - Inadequate recommendation systems that fail to fully consider product attributes</a:t>
            </a:r>
          </a:p>
          <a:p>
            <a:pPr marL="285750" indent="-285750">
              <a:buFontTx/>
              <a:buChar char="-"/>
            </a:pPr>
            <a:r>
              <a:rPr lang="en-GB" sz="2800" u="sng" dirty="0"/>
              <a:t>.Objective</a:t>
            </a:r>
            <a:r>
              <a:rPr lang="en-GB" u="sng" dirty="0"/>
              <a:t>:  - </a:t>
            </a:r>
            <a:r>
              <a:rPr lang="en-GB" dirty="0"/>
              <a:t>Develop an e-commerce website integrating AI and ML to introduce dynamic price negotiations and enhance product recommendations based on detailed attributes.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3754"/>
            <a:ext cx="4572000" cy="1600200"/>
          </a:xfrm>
        </p:spPr>
        <p:txBody>
          <a:bodyPr/>
          <a:lstStyle/>
          <a:p>
            <a:r>
              <a:rPr lang="en-US" dirty="0"/>
              <a:t>Problem </a:t>
            </a:r>
            <a:r>
              <a:rPr lang="en-US" dirty="0" err="1"/>
              <a:t>StatemenT</a:t>
            </a:r>
            <a:r>
              <a:rPr lang="en-US" dirty="0"/>
              <a:t>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7" descr="A group of people putting thier hands in a pile ">
            <a:extLst>
              <a:ext uri="{FF2B5EF4-FFF2-40B4-BE49-F238E27FC236}">
                <a16:creationId xmlns:a16="http://schemas.microsoft.com/office/drawing/2014/main" id="{F052F1AC-BE37-2941-839E-B43E10537A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0" y="3577107"/>
            <a:ext cx="10668000" cy="33750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Introduce Bargaining and Negotiation:  </a:t>
            </a:r>
            <a:r>
              <a:rPr lang="en-GB" dirty="0"/>
              <a:t>- Develop an AI-powered chatbot that simulates a shopkeeper's role, negotiating prices with customers.  - Implement NLP and deep learning algorithms to enable natural and effective communication.  - Ensure a user-friendly interface to make the negotiation process seamless and engaging.  - </a:t>
            </a:r>
          </a:p>
          <a:p>
            <a:pPr marL="0" indent="0">
              <a:buNone/>
            </a:pPr>
            <a:r>
              <a:rPr lang="en-GB" sz="1900" dirty="0">
                <a:latin typeface="Arial Black" panose="020B0A04020102020204" pitchFamily="34" charset="0"/>
              </a:rPr>
              <a:t>Content-Based Recommendation System:  </a:t>
            </a:r>
            <a:r>
              <a:rPr lang="en-GB" dirty="0"/>
              <a:t>- Build a system that recommends products based on detailed product attributes and descriptions.  - Use NLP algorithms to analyse and understand product features.  - Adapt recommendations based on user behaviour for personalized suggestions.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ObjectiveS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Domain: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 </a:t>
            </a:r>
            <a:r>
              <a:rPr lang="en-GB" sz="2000" dirty="0"/>
              <a:t>- Rapidly growing industry with vast potential for AI-driven innovation.</a:t>
            </a:r>
          </a:p>
          <a:p>
            <a:pPr marL="0" indent="0">
              <a:buNone/>
            </a:pPr>
            <a:r>
              <a:rPr lang="en-GB" sz="2000" dirty="0"/>
              <a:t>    - Opportunity to bridge the gap between traditional and online shopping experiences.</a:t>
            </a:r>
            <a:endParaRPr lang="en-US" sz="20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AI-Powered Negotiations: Bringing the flexibility and interactivity of in-person shopping to the online space.   </a:t>
            </a:r>
          </a:p>
          <a:p>
            <a:pPr marL="0" indent="0">
              <a:buNone/>
            </a:pPr>
            <a:r>
              <a:rPr lang="en-GB" sz="2000" dirty="0"/>
              <a:t> Enhanced Recommendations: Providing more relevant product suggestions through advanced content-based filtering.</a:t>
            </a: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GB" dirty="0"/>
              <a:t>E-Commerce and Retail: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AI-Powered Negotiations:</a:t>
            </a:r>
          </a:p>
        </p:txBody>
      </p:sp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Etiam eget quam lacus. Vivamus laoreet tempus lacus, Class aptent taciti sociosqu ad litora torquent per conubia nostra, per inceptos himenaeos. </a:t>
            </a:r>
          </a:p>
        </p:txBody>
      </p:sp>
      <p:pic>
        <p:nvPicPr>
          <p:cNvPr id="7" name="Picture Placeholder 6" descr="A group of people sitting at a table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45008-BD42-4B24-A6F5-0E1C587905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456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Sagona ExtraLight</vt:lpstr>
      <vt:lpstr>Speak Pro</vt:lpstr>
      <vt:lpstr>Office Theme</vt:lpstr>
      <vt:lpstr>Innovating E-Commerce with gen ai Enhancing Online Shopping Experiences</vt:lpstr>
      <vt:lpstr>Motivation:</vt:lpstr>
      <vt:lpstr>Problem StatemenT:</vt:lpstr>
      <vt:lpstr>ObjectiveS:</vt:lpstr>
      <vt:lpstr> Domain:</vt:lpstr>
      <vt:lpstr>Content slide</vt:lpstr>
      <vt:lpstr>CAPTION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2024-08-22T07:25:33Z</dcterms:created>
  <dcterms:modified xsi:type="dcterms:W3CDTF">2024-08-22T07:39:26Z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